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17"/>
  </p:notesMasterIdLst>
  <p:handoutMasterIdLst>
    <p:handoutMasterId r:id="rId18"/>
  </p:handoutMasterIdLst>
  <p:sldIdLst>
    <p:sldId id="265" r:id="rId3"/>
    <p:sldId id="267" r:id="rId4"/>
    <p:sldId id="268" r:id="rId5"/>
    <p:sldId id="269" r:id="rId6"/>
    <p:sldId id="270" r:id="rId7"/>
    <p:sldId id="274" r:id="rId8"/>
    <p:sldId id="276" r:id="rId9"/>
    <p:sldId id="278" r:id="rId10"/>
    <p:sldId id="281" r:id="rId11"/>
    <p:sldId id="279" r:id="rId12"/>
    <p:sldId id="282" r:id="rId13"/>
    <p:sldId id="280" r:id="rId14"/>
    <p:sldId id="277" r:id="rId15"/>
    <p:sldId id="26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0" autoAdjust="0"/>
    <p:restoredTop sz="94672" autoAdjust="0"/>
  </p:normalViewPr>
  <p:slideViewPr>
    <p:cSldViewPr snapToGrid="0" snapToObjects="1" showGuides="1">
      <p:cViewPr varScale="1">
        <p:scale>
          <a:sx n="83" d="100"/>
          <a:sy n="83" d="100"/>
        </p:scale>
        <p:origin x="808" y="5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2644" y="1687606"/>
            <a:ext cx="8518712" cy="1721223"/>
          </a:xfrm>
        </p:spPr>
        <p:txBody>
          <a:bodyPr>
            <a:normAutofit/>
          </a:bodyPr>
          <a:lstStyle/>
          <a:p>
            <a:r>
              <a:rPr lang="en-US" sz="4000" dirty="0"/>
              <a:t>Android-</a:t>
            </a:r>
            <a:r>
              <a:rPr lang="ru-RU" sz="4000" dirty="0"/>
              <a:t>приложение для тайм-менеджмента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600" y="3637205"/>
            <a:ext cx="6400800" cy="1506295"/>
          </a:xfrm>
        </p:spPr>
        <p:txBody>
          <a:bodyPr>
            <a:normAutofit/>
          </a:bodyPr>
          <a:lstStyle/>
          <a:p>
            <a:r>
              <a:rPr lang="ru-RU" sz="1400" dirty="0"/>
              <a:t>Степанян Эдуард, </a:t>
            </a:r>
            <a:r>
              <a:rPr lang="en-US" sz="1400" dirty="0"/>
              <a:t>Y2435</a:t>
            </a:r>
            <a:endParaRPr lang="ru-RU" sz="1400" dirty="0"/>
          </a:p>
          <a:p>
            <a:r>
              <a:rPr lang="ru-RU" sz="1400" dirty="0"/>
              <a:t>Дмитриев Никита, </a:t>
            </a:r>
            <a:r>
              <a:rPr lang="en-US" sz="1400" dirty="0"/>
              <a:t>Y2435</a:t>
            </a:r>
          </a:p>
          <a:p>
            <a:r>
              <a:rPr lang="ru-RU" sz="1400" dirty="0"/>
              <a:t>Платонов Егор, </a:t>
            </a:r>
            <a:r>
              <a:rPr lang="en-US" sz="1400" dirty="0"/>
              <a:t>Y2435</a:t>
            </a:r>
          </a:p>
          <a:p>
            <a:r>
              <a:rPr lang="ru-RU" sz="1400" dirty="0"/>
              <a:t>Жилина Вероника, </a:t>
            </a:r>
            <a:r>
              <a:rPr lang="en-US" sz="1400" dirty="0"/>
              <a:t>Y2435</a:t>
            </a:r>
          </a:p>
          <a:p>
            <a:r>
              <a:rPr lang="ru-RU" sz="1400" dirty="0"/>
              <a:t>Ермолаев Никита, </a:t>
            </a:r>
            <a:r>
              <a:rPr lang="en-US" sz="1400" dirty="0"/>
              <a:t>Y2435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8429" y="0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Демонстрация работы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86A712-C30C-4220-A36C-EB1D2FA9A301}"/>
              </a:ext>
            </a:extLst>
          </p:cNvPr>
          <p:cNvSpPr txBox="1">
            <a:spLocks/>
          </p:cNvSpPr>
          <p:nvPr/>
        </p:nvSpPr>
        <p:spPr>
          <a:xfrm>
            <a:off x="208429" y="587309"/>
            <a:ext cx="8229600" cy="6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Проекты</a:t>
            </a:r>
            <a:endParaRPr lang="en-US" dirty="0"/>
          </a:p>
        </p:txBody>
      </p:sp>
      <p:pic>
        <p:nvPicPr>
          <p:cNvPr id="2" name="1BA923EE">
            <a:hlinkClick r:id="" action="ppaction://media"/>
            <a:extLst>
              <a:ext uri="{FF2B5EF4-FFF2-40B4-BE49-F238E27FC236}">
                <a16:creationId xmlns:a16="http://schemas.microsoft.com/office/drawing/2014/main" id="{A85AAD9E-6943-4986-A22D-3D66503DD5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9323" y="620315"/>
            <a:ext cx="1965354" cy="43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3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8429" y="0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Демонстрация работы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86A712-C30C-4220-A36C-EB1D2FA9A301}"/>
              </a:ext>
            </a:extLst>
          </p:cNvPr>
          <p:cNvSpPr txBox="1">
            <a:spLocks/>
          </p:cNvSpPr>
          <p:nvPr/>
        </p:nvSpPr>
        <p:spPr>
          <a:xfrm>
            <a:off x="208429" y="587309"/>
            <a:ext cx="3822882" cy="1217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Вопросы пользователя</a:t>
            </a:r>
            <a:endParaRPr lang="en-US" dirty="0"/>
          </a:p>
        </p:txBody>
      </p:sp>
      <p:pic>
        <p:nvPicPr>
          <p:cNvPr id="2" name="D51BF46D">
            <a:hlinkClick r:id="" action="ppaction://media"/>
            <a:extLst>
              <a:ext uri="{FF2B5EF4-FFF2-40B4-BE49-F238E27FC236}">
                <a16:creationId xmlns:a16="http://schemas.microsoft.com/office/drawing/2014/main" id="{9B907C02-7094-46DC-88EC-7229C1578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6921" y="620315"/>
            <a:ext cx="1970158" cy="43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3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8429" y="0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Демонстрация работы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86A712-C30C-4220-A36C-EB1D2FA9A301}"/>
              </a:ext>
            </a:extLst>
          </p:cNvPr>
          <p:cNvSpPr txBox="1">
            <a:spLocks/>
          </p:cNvSpPr>
          <p:nvPr/>
        </p:nvSpPr>
        <p:spPr>
          <a:xfrm>
            <a:off x="208429" y="587309"/>
            <a:ext cx="8229600" cy="6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Администратор</a:t>
            </a:r>
            <a:endParaRPr lang="en-US" dirty="0"/>
          </a:p>
        </p:txBody>
      </p:sp>
      <p:pic>
        <p:nvPicPr>
          <p:cNvPr id="2" name="F9592BE0">
            <a:hlinkClick r:id="" action="ppaction://media"/>
            <a:extLst>
              <a:ext uri="{FF2B5EF4-FFF2-40B4-BE49-F238E27FC236}">
                <a16:creationId xmlns:a16="http://schemas.microsoft.com/office/drawing/2014/main" id="{2F7FE9C7-DB68-4939-B7B9-D244A2CFE5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4446" y="620315"/>
            <a:ext cx="1955108" cy="43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9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1759744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Было разработано </a:t>
            </a:r>
            <a:r>
              <a:rPr lang="en-US" dirty="0"/>
              <a:t>android-</a:t>
            </a:r>
            <a:r>
              <a:rPr lang="ru-RU" dirty="0"/>
              <a:t>приложение для тайм-менеджмента.</a:t>
            </a:r>
          </a:p>
        </p:txBody>
      </p:sp>
      <p:pic>
        <p:nvPicPr>
          <p:cNvPr id="2050" name="Picture 2" descr="Видеокассеты для очистки головок камер и магнитофонов?">
            <a:extLst>
              <a:ext uri="{FF2B5EF4-FFF2-40B4-BE49-F238E27FC236}">
                <a16:creationId xmlns:a16="http://schemas.microsoft.com/office/drawing/2014/main" id="{2A7DCFE0-D728-4E2B-8144-4BC687248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408" y="1547813"/>
            <a:ext cx="2697256" cy="241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6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037"/>
            <a:ext cx="8229600" cy="620483"/>
          </a:xfrm>
        </p:spPr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Предметная область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1759744"/>
            <a:ext cx="3684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предназначено для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оптимизации рабочих процессов конкретного человека, а также для улучшения тайм-менеджмента</a:t>
            </a:r>
            <a:endParaRPr lang="ru-RU" dirty="0"/>
          </a:p>
        </p:txBody>
      </p:sp>
      <p:pic>
        <p:nvPicPr>
          <p:cNvPr id="2" name="Picture 2" descr="3 эффективные стратегии тайм-менеджмента для того, чтобы справиться с  неизбежным - Baker Tilly">
            <a:extLst>
              <a:ext uri="{FF2B5EF4-FFF2-40B4-BE49-F238E27FC236}">
                <a16:creationId xmlns:a16="http://schemas.microsoft.com/office/drawing/2014/main" id="{61CAEB1A-9D04-4DD9-BC3F-A6AE3AFB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07" y="927498"/>
            <a:ext cx="3248918" cy="2040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Навыки тайм-менеджмента | Блог 4brain">
            <a:extLst>
              <a:ext uri="{FF2B5EF4-FFF2-40B4-BE49-F238E27FC236}">
                <a16:creationId xmlns:a16="http://schemas.microsoft.com/office/drawing/2014/main" id="{CC95B64F-99D1-433E-8575-821C741FF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08" y="3138406"/>
            <a:ext cx="3248918" cy="1739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47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Цель  проекта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1759744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Разработка </a:t>
            </a:r>
            <a:r>
              <a:rPr lang="ru-RU" dirty="0" err="1"/>
              <a:t>android</a:t>
            </a:r>
            <a:r>
              <a:rPr lang="ru-RU" dirty="0"/>
              <a:t>-приложения для тайм-менеджмента </a:t>
            </a:r>
          </a:p>
        </p:txBody>
      </p:sp>
      <p:pic>
        <p:nvPicPr>
          <p:cNvPr id="2" name="Picture 2" descr="Концепция управления временем, эффективное использование времени для  реализации бизнес-плана иллюстрации. часы, повестка дня и расписание в  приложении телефона для организации времени. офис-менеджеры планируют  задачи. | Премиум векторы">
            <a:extLst>
              <a:ext uri="{FF2B5EF4-FFF2-40B4-BE49-F238E27FC236}">
                <a16:creationId xmlns:a16="http://schemas.microsoft.com/office/drawing/2014/main" id="{B5F1AE8B-9043-42CD-82B3-59D5AD11B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3" y="2134301"/>
            <a:ext cx="3995617" cy="266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34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Задачи проекта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199" y="1759744"/>
            <a:ext cx="8841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Проанализировать предметную область.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Сформулировать требования к системе.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Выбрать средства программной реализации.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Провести детальное проектирование.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Программная реализация проекта.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Тестирование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2066980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Функциональные требования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0413" y="1547813"/>
            <a:ext cx="4363301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buSzPts val="1400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Для всех пользователей: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добавление задачи;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редактирование данных задачи;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добавление проекта;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редактирование данных проекта;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добавление подзадач внутри проекта;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удаление выбранной подзадачи;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FE252-9E3C-4DCF-8972-563499C84C58}"/>
              </a:ext>
            </a:extLst>
          </p:cNvPr>
          <p:cNvSpPr txBox="1"/>
          <p:nvPr/>
        </p:nvSpPr>
        <p:spPr>
          <a:xfrm>
            <a:off x="4693714" y="3575547"/>
            <a:ext cx="411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cs typeface="Times New Roman" panose="02020603050405020304" pitchFamily="18" charset="0"/>
              </a:rPr>
              <a:t>Для администратора</a:t>
            </a:r>
            <a:r>
              <a:rPr lang="en-US" dirty="0"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cs typeface="Times New Roman" panose="02020603050405020304" pitchFamily="18" charset="0"/>
              </a:rPr>
              <a:t>ответы на вопросы пользователей.</a:t>
            </a:r>
          </a:p>
          <a:p>
            <a:pPr marL="285750" indent="-285750">
              <a:buFontTx/>
              <a:buChar char="-"/>
            </a:pP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11848-E1BB-49C6-83BA-9043FDDCD5BA}"/>
              </a:ext>
            </a:extLst>
          </p:cNvPr>
          <p:cNvSpPr txBox="1"/>
          <p:nvPr/>
        </p:nvSpPr>
        <p:spPr>
          <a:xfrm>
            <a:off x="4693714" y="4185026"/>
            <a:ext cx="4577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cs typeface="Times New Roman" panose="02020603050405020304" pitchFamily="18" charset="0"/>
              </a:rPr>
              <a:t>Для пользователя</a:t>
            </a:r>
            <a:r>
              <a:rPr lang="en-US" dirty="0">
                <a:cs typeface="Times New Roman" panose="02020603050405020304" pitchFamily="18" charset="0"/>
              </a:rPr>
              <a:t>:</a:t>
            </a:r>
            <a:endParaRPr lang="ru-RU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техническая поддержка с помощью обратной связи с администратором.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FE5D5-4F36-48BE-AD80-8EC03B8620EF}"/>
              </a:ext>
            </a:extLst>
          </p:cNvPr>
          <p:cNvSpPr txBox="1"/>
          <p:nvPr/>
        </p:nvSpPr>
        <p:spPr>
          <a:xfrm>
            <a:off x="4693714" y="1439371"/>
            <a:ext cx="4571999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удаление проекта;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отметка о выполнении задачи;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идентификатор готовности проекта;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удаление выполненной задачи;</a:t>
            </a:r>
          </a:p>
          <a:p>
            <a:pPr marL="342900" lvl="0" indent="-342900" algn="just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идентификатор дедлайнов.</a:t>
            </a:r>
          </a:p>
        </p:txBody>
      </p:sp>
    </p:spTree>
    <p:extLst>
      <p:ext uri="{BB962C8B-B14F-4D97-AF65-F5344CB8AC3E}">
        <p14:creationId xmlns:p14="http://schemas.microsoft.com/office/powerpoint/2010/main" val="272690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Программные средства</a:t>
            </a:r>
            <a:endParaRPr lang="en-US" dirty="0"/>
          </a:p>
        </p:txBody>
      </p:sp>
      <p:pic>
        <p:nvPicPr>
          <p:cNvPr id="2" name="Picture 2" descr="Figma — Википедия">
            <a:extLst>
              <a:ext uri="{FF2B5EF4-FFF2-40B4-BE49-F238E27FC236}">
                <a16:creationId xmlns:a16="http://schemas.microsoft.com/office/drawing/2014/main" id="{43C072C5-A149-4EE5-97DC-BBAE553C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05" y="1569269"/>
            <a:ext cx="2360278" cy="177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ndroid Studio — Википедия">
            <a:extLst>
              <a:ext uri="{FF2B5EF4-FFF2-40B4-BE49-F238E27FC236}">
                <a16:creationId xmlns:a16="http://schemas.microsoft.com/office/drawing/2014/main" id="{0D06A23B-271F-44EF-8C2A-8D29C5CA1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74" y="2843569"/>
            <a:ext cx="2116952" cy="211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 — Википедия">
            <a:extLst>
              <a:ext uri="{FF2B5EF4-FFF2-40B4-BE49-F238E27FC236}">
                <a16:creationId xmlns:a16="http://schemas.microsoft.com/office/drawing/2014/main" id="{071B0DDD-9B1F-43B2-8F32-A35C3D1C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35" y="2114069"/>
            <a:ext cx="1438963" cy="263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Join GitHub · GitHub">
            <a:extLst>
              <a:ext uri="{FF2B5EF4-FFF2-40B4-BE49-F238E27FC236}">
                <a16:creationId xmlns:a16="http://schemas.microsoft.com/office/drawing/2014/main" id="{63011E50-7C77-412E-ACE5-344D6A4F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590" y="785258"/>
            <a:ext cx="2986710" cy="156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06FF005-78F4-4E1D-8E3F-A2BACBE5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3152713"/>
            <a:ext cx="2543415" cy="10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5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8429" y="0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Демонстрация работы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86A712-C30C-4220-A36C-EB1D2FA9A301}"/>
              </a:ext>
            </a:extLst>
          </p:cNvPr>
          <p:cNvSpPr txBox="1">
            <a:spLocks/>
          </p:cNvSpPr>
          <p:nvPr/>
        </p:nvSpPr>
        <p:spPr>
          <a:xfrm>
            <a:off x="208429" y="587309"/>
            <a:ext cx="8229600" cy="6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Авторизация</a:t>
            </a:r>
            <a:endParaRPr lang="en-US" dirty="0"/>
          </a:p>
        </p:txBody>
      </p:sp>
      <p:pic>
        <p:nvPicPr>
          <p:cNvPr id="3" name="52A928F8">
            <a:hlinkClick r:id="" action="ppaction://media"/>
            <a:extLst>
              <a:ext uri="{FF2B5EF4-FFF2-40B4-BE49-F238E27FC236}">
                <a16:creationId xmlns:a16="http://schemas.microsoft.com/office/drawing/2014/main" id="{E7FC1D89-0CF0-4994-BA7E-76F8A411A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7595" y="620315"/>
            <a:ext cx="2011267" cy="44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3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8429" y="0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Демонстрация работы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86A712-C30C-4220-A36C-EB1D2FA9A301}"/>
              </a:ext>
            </a:extLst>
          </p:cNvPr>
          <p:cNvSpPr txBox="1">
            <a:spLocks/>
          </p:cNvSpPr>
          <p:nvPr/>
        </p:nvSpPr>
        <p:spPr>
          <a:xfrm>
            <a:off x="208429" y="587309"/>
            <a:ext cx="8229600" cy="6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Лист задач</a:t>
            </a:r>
            <a:endParaRPr lang="en-US" dirty="0"/>
          </a:p>
        </p:txBody>
      </p:sp>
      <p:pic>
        <p:nvPicPr>
          <p:cNvPr id="2" name="B564CF1E">
            <a:hlinkClick r:id="" action="ppaction://media"/>
            <a:extLst>
              <a:ext uri="{FF2B5EF4-FFF2-40B4-BE49-F238E27FC236}">
                <a16:creationId xmlns:a16="http://schemas.microsoft.com/office/drawing/2014/main" id="{F1117F2E-21F5-4498-85D3-104244B324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2322" y="620315"/>
            <a:ext cx="1981813" cy="44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2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8429" y="0"/>
            <a:ext cx="8229600" cy="620315"/>
          </a:xfrm>
        </p:spPr>
        <p:txBody>
          <a:bodyPr>
            <a:normAutofit/>
          </a:bodyPr>
          <a:lstStyle/>
          <a:p>
            <a:r>
              <a:rPr lang="ru-RU" dirty="0"/>
              <a:t>Демонстрация работы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86A712-C30C-4220-A36C-EB1D2FA9A301}"/>
              </a:ext>
            </a:extLst>
          </p:cNvPr>
          <p:cNvSpPr txBox="1">
            <a:spLocks/>
          </p:cNvSpPr>
          <p:nvPr/>
        </p:nvSpPr>
        <p:spPr>
          <a:xfrm>
            <a:off x="208429" y="587309"/>
            <a:ext cx="8229600" cy="62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Настройки</a:t>
            </a:r>
            <a:endParaRPr lang="en-US" dirty="0"/>
          </a:p>
        </p:txBody>
      </p:sp>
      <p:pic>
        <p:nvPicPr>
          <p:cNvPr id="2" name="D1E38585">
            <a:hlinkClick r:id="" action="ppaction://media"/>
            <a:extLst>
              <a:ext uri="{FF2B5EF4-FFF2-40B4-BE49-F238E27FC236}">
                <a16:creationId xmlns:a16="http://schemas.microsoft.com/office/drawing/2014/main" id="{3D092F65-87DA-4C21-8C0C-BBA1A2AB1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4308" y="620315"/>
            <a:ext cx="1995383" cy="44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4819</TotalTime>
  <Words>175</Words>
  <Application>Microsoft Office PowerPoint</Application>
  <PresentationFormat>Экран (16:9)</PresentationFormat>
  <Paragraphs>50</Paragraphs>
  <Slides>14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Cover</vt:lpstr>
      <vt:lpstr>1_Cover</vt:lpstr>
      <vt:lpstr>Android-приложение для тайм-менеджмента</vt:lpstr>
      <vt:lpstr>Предметная область</vt:lpstr>
      <vt:lpstr>Цель  проекта</vt:lpstr>
      <vt:lpstr>Задачи проекта</vt:lpstr>
      <vt:lpstr>Функциональные требования</vt:lpstr>
      <vt:lpstr>Программные средства</vt:lpstr>
      <vt:lpstr>Демонстрация работы</vt:lpstr>
      <vt:lpstr>Демонстрация работы</vt:lpstr>
      <vt:lpstr>Демонстрация работы</vt:lpstr>
      <vt:lpstr>Демонстрация работы</vt:lpstr>
      <vt:lpstr>Демонстрация работы</vt:lpstr>
      <vt:lpstr>Демонстрация работы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Платонов Егор Николаевич</cp:lastModifiedBy>
  <cp:revision>85</cp:revision>
  <dcterms:created xsi:type="dcterms:W3CDTF">2014-06-27T12:30:22Z</dcterms:created>
  <dcterms:modified xsi:type="dcterms:W3CDTF">2021-01-13T13:11:59Z</dcterms:modified>
</cp:coreProperties>
</file>